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sldIdLst>
    <p:sldId id="256" r:id="rId2"/>
    <p:sldId id="257" r:id="rId3"/>
    <p:sldId id="265" r:id="rId4"/>
    <p:sldId id="258" r:id="rId5"/>
    <p:sldId id="266" r:id="rId6"/>
    <p:sldId id="260" r:id="rId7"/>
    <p:sldId id="26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676" autoAdjust="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FA9580FA-DD78-A35C-2179-00DC4FD6BD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1507" name="Group 3">
              <a:extLst>
                <a:ext uri="{FF2B5EF4-FFF2-40B4-BE49-F238E27FC236}">
                  <a16:creationId xmlns:a16="http://schemas.microsoft.com/office/drawing/2014/main" id="{C1613182-DAC9-7EA1-5940-741FA6D291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1508" name="Freeform 4">
                <a:extLst>
                  <a:ext uri="{FF2B5EF4-FFF2-40B4-BE49-F238E27FC236}">
                    <a16:creationId xmlns:a16="http://schemas.microsoft.com/office/drawing/2014/main" id="{E1CE7717-FAC5-7717-8C7C-55C90D3FFE5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09" name="Freeform 5">
                <a:extLst>
                  <a:ext uri="{FF2B5EF4-FFF2-40B4-BE49-F238E27FC236}">
                    <a16:creationId xmlns:a16="http://schemas.microsoft.com/office/drawing/2014/main" id="{FBDA30F5-4A5E-8FBE-6A18-E7581018B07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0" name="Freeform 6">
                <a:extLst>
                  <a:ext uri="{FF2B5EF4-FFF2-40B4-BE49-F238E27FC236}">
                    <a16:creationId xmlns:a16="http://schemas.microsoft.com/office/drawing/2014/main" id="{11480DA4-9CD0-A0FE-D987-EBAB4262E2D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1" name="Freeform 7">
                <a:extLst>
                  <a:ext uri="{FF2B5EF4-FFF2-40B4-BE49-F238E27FC236}">
                    <a16:creationId xmlns:a16="http://schemas.microsoft.com/office/drawing/2014/main" id="{8A94B827-20D9-C38C-A0DA-176E4D032F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2" name="Freeform 8">
                <a:extLst>
                  <a:ext uri="{FF2B5EF4-FFF2-40B4-BE49-F238E27FC236}">
                    <a16:creationId xmlns:a16="http://schemas.microsoft.com/office/drawing/2014/main" id="{FF4A5759-5672-4E79-0098-FF196ADDBE5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3" name="Freeform 9">
                <a:extLst>
                  <a:ext uri="{FF2B5EF4-FFF2-40B4-BE49-F238E27FC236}">
                    <a16:creationId xmlns:a16="http://schemas.microsoft.com/office/drawing/2014/main" id="{00F0E467-DC62-4372-EB67-5B086CAEAB8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4" name="Freeform 10">
                <a:extLst>
                  <a:ext uri="{FF2B5EF4-FFF2-40B4-BE49-F238E27FC236}">
                    <a16:creationId xmlns:a16="http://schemas.microsoft.com/office/drawing/2014/main" id="{64CB4705-B7D5-B021-D92C-8EF075E89CA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1515" name="Freeform 11">
              <a:extLst>
                <a:ext uri="{FF2B5EF4-FFF2-40B4-BE49-F238E27FC236}">
                  <a16:creationId xmlns:a16="http://schemas.microsoft.com/office/drawing/2014/main" id="{51AB0EC9-1AB1-0695-9AB0-5119457A50A8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6" name="Freeform 12">
              <a:extLst>
                <a:ext uri="{FF2B5EF4-FFF2-40B4-BE49-F238E27FC236}">
                  <a16:creationId xmlns:a16="http://schemas.microsoft.com/office/drawing/2014/main" id="{D2B457DA-27EF-80CF-5D96-2A69FE21F67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7" name="Freeform 13">
              <a:extLst>
                <a:ext uri="{FF2B5EF4-FFF2-40B4-BE49-F238E27FC236}">
                  <a16:creationId xmlns:a16="http://schemas.microsoft.com/office/drawing/2014/main" id="{F496F5EA-0123-3EB5-AF4F-44A9EE175C0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Freeform 14">
              <a:extLst>
                <a:ext uri="{FF2B5EF4-FFF2-40B4-BE49-F238E27FC236}">
                  <a16:creationId xmlns:a16="http://schemas.microsoft.com/office/drawing/2014/main" id="{D3900BC9-2CFC-6B14-D555-8E94E92C7E59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9" name="Freeform 15">
              <a:extLst>
                <a:ext uri="{FF2B5EF4-FFF2-40B4-BE49-F238E27FC236}">
                  <a16:creationId xmlns:a16="http://schemas.microsoft.com/office/drawing/2014/main" id="{761F78B6-77DD-FDFA-46DE-59FD6A35C730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20" name="Freeform 16">
              <a:extLst>
                <a:ext uri="{FF2B5EF4-FFF2-40B4-BE49-F238E27FC236}">
                  <a16:creationId xmlns:a16="http://schemas.microsoft.com/office/drawing/2014/main" id="{7EF81EF4-FC6D-8CC6-1491-11A441D5184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1521" name="Group 17">
              <a:extLst>
                <a:ext uri="{FF2B5EF4-FFF2-40B4-BE49-F238E27FC236}">
                  <a16:creationId xmlns:a16="http://schemas.microsoft.com/office/drawing/2014/main" id="{28BE1EF6-78D7-C5F6-A50E-F75598AB49D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1522" name="Freeform 18">
                <a:extLst>
                  <a:ext uri="{FF2B5EF4-FFF2-40B4-BE49-F238E27FC236}">
                    <a16:creationId xmlns:a16="http://schemas.microsoft.com/office/drawing/2014/main" id="{299FBC34-40CB-887A-3B18-40F31D9B830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3" name="Freeform 19">
                <a:extLst>
                  <a:ext uri="{FF2B5EF4-FFF2-40B4-BE49-F238E27FC236}">
                    <a16:creationId xmlns:a16="http://schemas.microsoft.com/office/drawing/2014/main" id="{236D4A83-2AB2-A8F9-57F8-EFE464554A1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4" name="Freeform 20">
                <a:extLst>
                  <a:ext uri="{FF2B5EF4-FFF2-40B4-BE49-F238E27FC236}">
                    <a16:creationId xmlns:a16="http://schemas.microsoft.com/office/drawing/2014/main" id="{F9D107F2-8A62-E3B0-0625-F7FB024F421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1525" name="Group 21">
              <a:extLst>
                <a:ext uri="{FF2B5EF4-FFF2-40B4-BE49-F238E27FC236}">
                  <a16:creationId xmlns:a16="http://schemas.microsoft.com/office/drawing/2014/main" id="{571B94F8-EDD4-817A-5727-BFECC9CE4C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1526" name="Freeform 22">
                <a:extLst>
                  <a:ext uri="{FF2B5EF4-FFF2-40B4-BE49-F238E27FC236}">
                    <a16:creationId xmlns:a16="http://schemas.microsoft.com/office/drawing/2014/main" id="{01758B83-F8A0-2A1A-73D5-C7438AC239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7" name="Freeform 23">
                <a:extLst>
                  <a:ext uri="{FF2B5EF4-FFF2-40B4-BE49-F238E27FC236}">
                    <a16:creationId xmlns:a16="http://schemas.microsoft.com/office/drawing/2014/main" id="{B167005A-D36F-E384-9A23-B4B277A7150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28" name="Freeform 24">
                <a:extLst>
                  <a:ext uri="{FF2B5EF4-FFF2-40B4-BE49-F238E27FC236}">
                    <a16:creationId xmlns:a16="http://schemas.microsoft.com/office/drawing/2014/main" id="{34981A60-9358-9845-C112-C4C1AA7FF67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1529" name="Group 25">
              <a:extLst>
                <a:ext uri="{FF2B5EF4-FFF2-40B4-BE49-F238E27FC236}">
                  <a16:creationId xmlns:a16="http://schemas.microsoft.com/office/drawing/2014/main" id="{088DF491-3F06-B918-5F6A-B1330B4B86F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1530" name="Freeform 26">
                <a:extLst>
                  <a:ext uri="{FF2B5EF4-FFF2-40B4-BE49-F238E27FC236}">
                    <a16:creationId xmlns:a16="http://schemas.microsoft.com/office/drawing/2014/main" id="{00F5B6A8-E9B0-C722-A79F-B96E6369523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1" name="Freeform 27">
                <a:extLst>
                  <a:ext uri="{FF2B5EF4-FFF2-40B4-BE49-F238E27FC236}">
                    <a16:creationId xmlns:a16="http://schemas.microsoft.com/office/drawing/2014/main" id="{E2965123-D2F6-71CC-F3AC-977E7810160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2" name="Freeform 28">
                <a:extLst>
                  <a:ext uri="{FF2B5EF4-FFF2-40B4-BE49-F238E27FC236}">
                    <a16:creationId xmlns:a16="http://schemas.microsoft.com/office/drawing/2014/main" id="{85E1B8FB-D12C-8F8E-95D8-9BBA1629FE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1533" name="Group 29">
              <a:extLst>
                <a:ext uri="{FF2B5EF4-FFF2-40B4-BE49-F238E27FC236}">
                  <a16:creationId xmlns:a16="http://schemas.microsoft.com/office/drawing/2014/main" id="{16EE1F88-FFA4-ED01-822A-DFDAE3BCC23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1534" name="Freeform 30">
                <a:extLst>
                  <a:ext uri="{FF2B5EF4-FFF2-40B4-BE49-F238E27FC236}">
                    <a16:creationId xmlns:a16="http://schemas.microsoft.com/office/drawing/2014/main" id="{68101418-4943-AF98-5719-C456BBEB56A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5" name="Freeform 31">
                <a:extLst>
                  <a:ext uri="{FF2B5EF4-FFF2-40B4-BE49-F238E27FC236}">
                    <a16:creationId xmlns:a16="http://schemas.microsoft.com/office/drawing/2014/main" id="{91438B3C-C367-29CA-A791-64A43970455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6" name="Freeform 32">
                <a:extLst>
                  <a:ext uri="{FF2B5EF4-FFF2-40B4-BE49-F238E27FC236}">
                    <a16:creationId xmlns:a16="http://schemas.microsoft.com/office/drawing/2014/main" id="{2E3ADA2D-BFDF-98A1-CF00-AD042EB5D48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1537" name="Group 33">
              <a:extLst>
                <a:ext uri="{FF2B5EF4-FFF2-40B4-BE49-F238E27FC236}">
                  <a16:creationId xmlns:a16="http://schemas.microsoft.com/office/drawing/2014/main" id="{8695EA3C-B2FA-ED51-FFFA-20902A624B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1538" name="Freeform 34">
                <a:extLst>
                  <a:ext uri="{FF2B5EF4-FFF2-40B4-BE49-F238E27FC236}">
                    <a16:creationId xmlns:a16="http://schemas.microsoft.com/office/drawing/2014/main" id="{465D9D3F-3244-4C89-0175-EE845AC375E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39" name="Freeform 35">
                <a:extLst>
                  <a:ext uri="{FF2B5EF4-FFF2-40B4-BE49-F238E27FC236}">
                    <a16:creationId xmlns:a16="http://schemas.microsoft.com/office/drawing/2014/main" id="{94DC4183-B24E-4E48-55F5-C089FA5CD1D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40" name="Freeform 36">
                <a:extLst>
                  <a:ext uri="{FF2B5EF4-FFF2-40B4-BE49-F238E27FC236}">
                    <a16:creationId xmlns:a16="http://schemas.microsoft.com/office/drawing/2014/main" id="{AE07F3D4-F5AC-2BC8-F946-9E39A7A209F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1541" name="Freeform 37">
              <a:extLst>
                <a:ext uri="{FF2B5EF4-FFF2-40B4-BE49-F238E27FC236}">
                  <a16:creationId xmlns:a16="http://schemas.microsoft.com/office/drawing/2014/main" id="{4233A841-3E27-931C-4C85-D233816B025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2" name="Freeform 38">
              <a:extLst>
                <a:ext uri="{FF2B5EF4-FFF2-40B4-BE49-F238E27FC236}">
                  <a16:creationId xmlns:a16="http://schemas.microsoft.com/office/drawing/2014/main" id="{6572D08D-CCE0-1D57-79F9-5BDCFBE84BAA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3" name="Freeform 39">
              <a:extLst>
                <a:ext uri="{FF2B5EF4-FFF2-40B4-BE49-F238E27FC236}">
                  <a16:creationId xmlns:a16="http://schemas.microsoft.com/office/drawing/2014/main" id="{4064335F-6574-8C8C-99A7-EA210A781963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4" name="Freeform 40">
              <a:extLst>
                <a:ext uri="{FF2B5EF4-FFF2-40B4-BE49-F238E27FC236}">
                  <a16:creationId xmlns:a16="http://schemas.microsoft.com/office/drawing/2014/main" id="{720CC43D-F105-C4CD-5023-C0F755F8ACBB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5" name="Freeform 41">
              <a:extLst>
                <a:ext uri="{FF2B5EF4-FFF2-40B4-BE49-F238E27FC236}">
                  <a16:creationId xmlns:a16="http://schemas.microsoft.com/office/drawing/2014/main" id="{3A6928AC-94B2-5702-491B-687A5A6A1CD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6" name="Freeform 42">
              <a:extLst>
                <a:ext uri="{FF2B5EF4-FFF2-40B4-BE49-F238E27FC236}">
                  <a16:creationId xmlns:a16="http://schemas.microsoft.com/office/drawing/2014/main" id="{6BA19469-15D4-286A-4ACA-31522B2E51B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7" name="Freeform 43">
              <a:extLst>
                <a:ext uri="{FF2B5EF4-FFF2-40B4-BE49-F238E27FC236}">
                  <a16:creationId xmlns:a16="http://schemas.microsoft.com/office/drawing/2014/main" id="{8046F49F-5993-D8AD-F983-25237C6B068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48" name="Rectangle 44">
            <a:extLst>
              <a:ext uri="{FF2B5EF4-FFF2-40B4-BE49-F238E27FC236}">
                <a16:creationId xmlns:a16="http://schemas.microsoft.com/office/drawing/2014/main" id="{2285D88C-1CFA-8923-0867-85A831616B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49" name="Rectangle 45">
            <a:extLst>
              <a:ext uri="{FF2B5EF4-FFF2-40B4-BE49-F238E27FC236}">
                <a16:creationId xmlns:a16="http://schemas.microsoft.com/office/drawing/2014/main" id="{20E18D30-758C-D039-F30A-2F2ACCA1B6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50" name="Rectangle 46">
            <a:extLst>
              <a:ext uri="{FF2B5EF4-FFF2-40B4-BE49-F238E27FC236}">
                <a16:creationId xmlns:a16="http://schemas.microsoft.com/office/drawing/2014/main" id="{D85EE1A0-7EDE-AC36-7063-BD7737945B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E284AD-8F47-411B-A23F-3C4CD5C190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51" name="Rectangle 47">
            <a:extLst>
              <a:ext uri="{FF2B5EF4-FFF2-40B4-BE49-F238E27FC236}">
                <a16:creationId xmlns:a16="http://schemas.microsoft.com/office/drawing/2014/main" id="{F3110124-5C5B-5B6F-2827-F4D1585EA3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52" name="Rectangle 48">
            <a:extLst>
              <a:ext uri="{FF2B5EF4-FFF2-40B4-BE49-F238E27FC236}">
                <a16:creationId xmlns:a16="http://schemas.microsoft.com/office/drawing/2014/main" id="{9B513B0E-A0E7-9CDC-166D-A6A214BB26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1" grpId="0"/>
      <p:bldP spid="2155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12FB-A8F9-F7F4-E776-85E9BEC21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96DD7-29AD-695A-6331-E4B348E1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66FB-30B3-EE8C-870A-B6376A5C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64E8E-7E0A-15D9-2EDF-CEDBDD0E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59D4-B2F0-FF98-C294-2D5BDBA2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E44F-A658-4C23-A934-C76E4AD42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711693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E0585-4CA1-390D-1EB0-C36B384FF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C29C9-E42E-4C28-4702-65681A72E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143B-B158-8379-6CEE-65AFDA8F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3144D-6537-A0C4-06CE-9073C70A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574A4-8324-9F36-11DA-6D9796A6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E391-7759-4BDB-A528-69A5234DB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955446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99C4D-D05A-F274-AC14-B2AE0E02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97AD2-6D4D-D0EC-B7CA-CD40868D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9BF64-11DE-DFA4-202B-2E13E078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4D6DA-F313-66B1-FB47-E7228960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D40B1-4FDC-03C7-A36E-8878B3AB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A5CA7-F476-47FD-9E72-26EA940F8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1368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E1EA-EA80-9A7A-A297-3F322EFE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A97BE-25BB-5E48-3D1A-6772488EE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99A2F-DCD4-3869-B482-6415DBA2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F4A5-7899-76C5-0B4E-35ED8D3E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32A56-B628-1490-8BC8-588209A4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FA475-2DF8-4DCA-BCE0-3A057AF66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785804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E982-B086-54DB-A1B6-7BE7CD6A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2327-E62E-19F8-93AB-3B33EA134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4790D-FCFA-15A3-2463-D1D30DCDA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5DF66-2D53-F263-D464-0BE2C262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F03C8-D2E5-6630-D10A-BC74ED52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6DEEA-7DDC-97D2-888E-24C6B367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CEC13-0A89-44FC-9862-A5B604BB7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379266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64B7-6BCC-FEB8-1AFC-A91C0D4F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EBE03-DCB7-3913-950C-6FCEFF4F8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12BC9-9C04-6CA7-B7F1-1E6013623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696A6-3D27-AAF6-C881-328D06D17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ADDB3-C33F-94F1-9252-4B23FB94B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80D27-5A4E-B725-FC30-F3F4B2F4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FE1FD-1CF3-F738-BCB9-B7B605BB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1B90C-E02A-6908-87C4-3293AD61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A62E2-57CE-44AF-BA17-0C7252D87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719533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D77F-AB1A-FC14-F7DE-DCA49D0D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D946A-242B-4B43-0D64-D6DE1C55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B1075-E485-0311-BC80-ED28D0F0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E41AB-3328-204F-A17B-4DA39776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51C6F-CCFB-432D-AC89-6C460DE29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211326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81E17-7ABE-5DA3-5EB7-E0CECF55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C2E56-9A2D-F20E-2252-78A6DD19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D9594-7B1D-81C7-E3DA-DD0DE82A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9DF70-6D81-40EC-BAC0-FECB99ECD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157074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8767-6DBA-09E2-4CF3-374DADF2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751C2-952B-87BA-08CD-D76ABB22E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DB3B9-7A31-8101-B836-71F24DE4F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8F3C-EADD-9931-2375-A789F66B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24263-2147-0841-243F-DFCB508B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9883E-4BCD-3781-49CD-7A903332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6A7EA-D692-45D4-81FC-02A843E83E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560441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340D-83EF-45CE-0118-7017A5677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B7FC5-739C-65E6-E06D-14830AA7B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51F0B-5289-3CBD-F0FD-24F9D0C02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84FF3-53BB-D426-0FA4-28F39E78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97E0B-13EC-8A94-30A0-27F37199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C1758-D9C3-AA9C-CE53-04532D9D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7CCC-C98A-436C-8E93-4BAB9BF81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41605"/>
      </p:ext>
    </p:extLst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05F3BF99-589D-9115-E896-FE216474CA42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4CB2F34C-1B42-6BA6-C584-3810B64BA50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484" name="Group 4">
              <a:extLst>
                <a:ext uri="{FF2B5EF4-FFF2-40B4-BE49-F238E27FC236}">
                  <a16:creationId xmlns:a16="http://schemas.microsoft.com/office/drawing/2014/main" id="{517FFE72-AE4D-1FA7-811B-DB6545AAE399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485" name="Freeform 5">
                <a:extLst>
                  <a:ext uri="{FF2B5EF4-FFF2-40B4-BE49-F238E27FC236}">
                    <a16:creationId xmlns:a16="http://schemas.microsoft.com/office/drawing/2014/main" id="{95E4229C-CC4E-7900-5AA3-242323ABBD4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86" name="Freeform 6">
                <a:extLst>
                  <a:ext uri="{FF2B5EF4-FFF2-40B4-BE49-F238E27FC236}">
                    <a16:creationId xmlns:a16="http://schemas.microsoft.com/office/drawing/2014/main" id="{DAF5C63C-1268-7862-EA4D-14CD2E7CC62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87" name="Freeform 7">
                <a:extLst>
                  <a:ext uri="{FF2B5EF4-FFF2-40B4-BE49-F238E27FC236}">
                    <a16:creationId xmlns:a16="http://schemas.microsoft.com/office/drawing/2014/main" id="{ECA1951B-04A4-083A-8B70-D68C1010216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488" name="Freeform 8">
              <a:extLst>
                <a:ext uri="{FF2B5EF4-FFF2-40B4-BE49-F238E27FC236}">
                  <a16:creationId xmlns:a16="http://schemas.microsoft.com/office/drawing/2014/main" id="{0346F74F-1DB1-790F-1B8C-AF904F3AB88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489" name="Group 9">
              <a:extLst>
                <a:ext uri="{FF2B5EF4-FFF2-40B4-BE49-F238E27FC236}">
                  <a16:creationId xmlns:a16="http://schemas.microsoft.com/office/drawing/2014/main" id="{4D333858-B74C-BA8A-A72C-B96B62299E51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490" name="Freeform 10">
                <a:extLst>
                  <a:ext uri="{FF2B5EF4-FFF2-40B4-BE49-F238E27FC236}">
                    <a16:creationId xmlns:a16="http://schemas.microsoft.com/office/drawing/2014/main" id="{F32B5D63-9BAB-8318-577F-AD0274AEFA4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1" name="Freeform 11">
                <a:extLst>
                  <a:ext uri="{FF2B5EF4-FFF2-40B4-BE49-F238E27FC236}">
                    <a16:creationId xmlns:a16="http://schemas.microsoft.com/office/drawing/2014/main" id="{949C651E-E255-CA43-A323-817894D2E9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2" name="Freeform 12">
                <a:extLst>
                  <a:ext uri="{FF2B5EF4-FFF2-40B4-BE49-F238E27FC236}">
                    <a16:creationId xmlns:a16="http://schemas.microsoft.com/office/drawing/2014/main" id="{200F4BA8-DEAA-2B9F-A93D-010A3F80C77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69CE22BC-4EED-CFC0-0271-F7C5C43001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B9369AE5-BF34-4FC2-CDF2-45C90F3D5E9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0495" name="Group 15">
                <a:extLst>
                  <a:ext uri="{FF2B5EF4-FFF2-40B4-BE49-F238E27FC236}">
                    <a16:creationId xmlns:a16="http://schemas.microsoft.com/office/drawing/2014/main" id="{EBC1A624-0831-9121-F76C-1FB45ED5938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496" name="Freeform 16">
                  <a:extLst>
                    <a:ext uri="{FF2B5EF4-FFF2-40B4-BE49-F238E27FC236}">
                      <a16:creationId xmlns:a16="http://schemas.microsoft.com/office/drawing/2014/main" id="{12D689F7-8F46-589B-E44E-DAE09255F6ED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97" name="Freeform 17">
                  <a:extLst>
                    <a:ext uri="{FF2B5EF4-FFF2-40B4-BE49-F238E27FC236}">
                      <a16:creationId xmlns:a16="http://schemas.microsoft.com/office/drawing/2014/main" id="{BC4D4A56-ADDB-DB95-F7AE-61CA95D576BB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98" name="Freeform 18">
                  <a:extLst>
                    <a:ext uri="{FF2B5EF4-FFF2-40B4-BE49-F238E27FC236}">
                      <a16:creationId xmlns:a16="http://schemas.microsoft.com/office/drawing/2014/main" id="{7904F124-5CB6-717F-7D5B-04458CD8A7B4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20499" name="Group 19">
              <a:extLst>
                <a:ext uri="{FF2B5EF4-FFF2-40B4-BE49-F238E27FC236}">
                  <a16:creationId xmlns:a16="http://schemas.microsoft.com/office/drawing/2014/main" id="{460812D0-F976-AD75-44CC-CC4C4547BBF9}"/>
                </a:ext>
              </a:extLst>
            </p:cNvPr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500" name="Freeform 20">
                <a:extLst>
                  <a:ext uri="{FF2B5EF4-FFF2-40B4-BE49-F238E27FC236}">
                    <a16:creationId xmlns:a16="http://schemas.microsoft.com/office/drawing/2014/main" id="{48B6E86F-C10C-5CED-92AC-919D54501A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1" name="Freeform 21">
                <a:extLst>
                  <a:ext uri="{FF2B5EF4-FFF2-40B4-BE49-F238E27FC236}">
                    <a16:creationId xmlns:a16="http://schemas.microsoft.com/office/drawing/2014/main" id="{4C802313-306B-60DB-BA68-7802B922286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2" name="Freeform 22">
                <a:extLst>
                  <a:ext uri="{FF2B5EF4-FFF2-40B4-BE49-F238E27FC236}">
                    <a16:creationId xmlns:a16="http://schemas.microsoft.com/office/drawing/2014/main" id="{9EE52FD5-16D1-4672-09E5-483F5D898A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03" name="Group 23">
              <a:extLst>
                <a:ext uri="{FF2B5EF4-FFF2-40B4-BE49-F238E27FC236}">
                  <a16:creationId xmlns:a16="http://schemas.microsoft.com/office/drawing/2014/main" id="{B74D8C7D-2FC4-9087-22E4-B613626EEE78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504" name="Freeform 24">
                <a:extLst>
                  <a:ext uri="{FF2B5EF4-FFF2-40B4-BE49-F238E27FC236}">
                    <a16:creationId xmlns:a16="http://schemas.microsoft.com/office/drawing/2014/main" id="{4A52550B-E656-35C2-2A6C-1AA2C973350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5" name="Freeform 25">
                <a:extLst>
                  <a:ext uri="{FF2B5EF4-FFF2-40B4-BE49-F238E27FC236}">
                    <a16:creationId xmlns:a16="http://schemas.microsoft.com/office/drawing/2014/main" id="{BFBB476A-34F8-B0B6-9E63-748A91ED573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6" name="Freeform 26">
                <a:extLst>
                  <a:ext uri="{FF2B5EF4-FFF2-40B4-BE49-F238E27FC236}">
                    <a16:creationId xmlns:a16="http://schemas.microsoft.com/office/drawing/2014/main" id="{B6F54C43-C42F-750E-27EE-8A6F8F765DD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07" name="Group 27">
              <a:extLst>
                <a:ext uri="{FF2B5EF4-FFF2-40B4-BE49-F238E27FC236}">
                  <a16:creationId xmlns:a16="http://schemas.microsoft.com/office/drawing/2014/main" id="{362CFFF8-547A-67B7-C381-228530B56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508" name="Freeform 28">
                <a:extLst>
                  <a:ext uri="{FF2B5EF4-FFF2-40B4-BE49-F238E27FC236}">
                    <a16:creationId xmlns:a16="http://schemas.microsoft.com/office/drawing/2014/main" id="{1FEF1F90-5EDF-EE34-DD06-4689A78983C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9" name="Freeform 29">
                <a:extLst>
                  <a:ext uri="{FF2B5EF4-FFF2-40B4-BE49-F238E27FC236}">
                    <a16:creationId xmlns:a16="http://schemas.microsoft.com/office/drawing/2014/main" id="{0CFE5497-D4E7-D0E6-0591-F5C8FE95CC1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10" name="Freeform 30">
                <a:extLst>
                  <a:ext uri="{FF2B5EF4-FFF2-40B4-BE49-F238E27FC236}">
                    <a16:creationId xmlns:a16="http://schemas.microsoft.com/office/drawing/2014/main" id="{44A2BDCE-80B6-5FEE-6808-63E6960F06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11" name="Freeform 31">
              <a:extLst>
                <a:ext uri="{FF2B5EF4-FFF2-40B4-BE49-F238E27FC236}">
                  <a16:creationId xmlns:a16="http://schemas.microsoft.com/office/drawing/2014/main" id="{847D38CC-7AFB-C2B8-A2ED-35E0DC3D3FD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2" name="Freeform 32">
              <a:extLst>
                <a:ext uri="{FF2B5EF4-FFF2-40B4-BE49-F238E27FC236}">
                  <a16:creationId xmlns:a16="http://schemas.microsoft.com/office/drawing/2014/main" id="{FFAA84E3-A751-F474-AEBE-8ABE20EA09C8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3" name="Freeform 33">
              <a:extLst>
                <a:ext uri="{FF2B5EF4-FFF2-40B4-BE49-F238E27FC236}">
                  <a16:creationId xmlns:a16="http://schemas.microsoft.com/office/drawing/2014/main" id="{038417CB-DBC9-6B18-B685-0B4DBAFB228A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4" name="Freeform 34">
              <a:extLst>
                <a:ext uri="{FF2B5EF4-FFF2-40B4-BE49-F238E27FC236}">
                  <a16:creationId xmlns:a16="http://schemas.microsoft.com/office/drawing/2014/main" id="{747932C3-938E-6561-3FBC-9805F205FE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5" name="Freeform 35">
              <a:extLst>
                <a:ext uri="{FF2B5EF4-FFF2-40B4-BE49-F238E27FC236}">
                  <a16:creationId xmlns:a16="http://schemas.microsoft.com/office/drawing/2014/main" id="{9A0C62AF-682E-EA64-B6ED-592933DD07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6" name="Freeform 36">
              <a:extLst>
                <a:ext uri="{FF2B5EF4-FFF2-40B4-BE49-F238E27FC236}">
                  <a16:creationId xmlns:a16="http://schemas.microsoft.com/office/drawing/2014/main" id="{67B6AE78-6F73-5ED8-0E91-7CC7AE062E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7" name="Freeform 37">
              <a:extLst>
                <a:ext uri="{FF2B5EF4-FFF2-40B4-BE49-F238E27FC236}">
                  <a16:creationId xmlns:a16="http://schemas.microsoft.com/office/drawing/2014/main" id="{86AFF27F-F8BF-6A2E-1A24-CA2D1FAAB4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8" name="Freeform 38">
              <a:extLst>
                <a:ext uri="{FF2B5EF4-FFF2-40B4-BE49-F238E27FC236}">
                  <a16:creationId xmlns:a16="http://schemas.microsoft.com/office/drawing/2014/main" id="{FCA3FD7E-11B7-A445-DBBB-12CEA44D300B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9" name="Freeform 39">
              <a:extLst>
                <a:ext uri="{FF2B5EF4-FFF2-40B4-BE49-F238E27FC236}">
                  <a16:creationId xmlns:a16="http://schemas.microsoft.com/office/drawing/2014/main" id="{FB475A73-34BD-E409-4DF1-BBE2B35CD384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0" name="Freeform 40">
              <a:extLst>
                <a:ext uri="{FF2B5EF4-FFF2-40B4-BE49-F238E27FC236}">
                  <a16:creationId xmlns:a16="http://schemas.microsoft.com/office/drawing/2014/main" id="{8301F5A0-1B9D-0875-3EEB-22159D649697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1" name="Freeform 41">
              <a:extLst>
                <a:ext uri="{FF2B5EF4-FFF2-40B4-BE49-F238E27FC236}">
                  <a16:creationId xmlns:a16="http://schemas.microsoft.com/office/drawing/2014/main" id="{5A9CF6FA-82C6-0053-8A1B-4534C619AB63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2" name="Freeform 42">
              <a:extLst>
                <a:ext uri="{FF2B5EF4-FFF2-40B4-BE49-F238E27FC236}">
                  <a16:creationId xmlns:a16="http://schemas.microsoft.com/office/drawing/2014/main" id="{15EF9906-C4B1-2001-BFFB-BC713E406B9C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3" name="Freeform 43">
              <a:extLst>
                <a:ext uri="{FF2B5EF4-FFF2-40B4-BE49-F238E27FC236}">
                  <a16:creationId xmlns:a16="http://schemas.microsoft.com/office/drawing/2014/main" id="{FF21CCC1-B964-4C41-6CD3-51EBE40DEBB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4" name="Freeform 44">
              <a:extLst>
                <a:ext uri="{FF2B5EF4-FFF2-40B4-BE49-F238E27FC236}">
                  <a16:creationId xmlns:a16="http://schemas.microsoft.com/office/drawing/2014/main" id="{825E728D-0C1E-FE69-FB0B-9E0CCFAFCD5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B77ED6C0-773E-5298-5549-B5E83B9E9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E8FB4091-F178-B9D1-3F19-F29C125F7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7" name="Rectangle 47">
            <a:extLst>
              <a:ext uri="{FF2B5EF4-FFF2-40B4-BE49-F238E27FC236}">
                <a16:creationId xmlns:a16="http://schemas.microsoft.com/office/drawing/2014/main" id="{0726532A-EE00-36EC-0D8D-374C4B9B1A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20528" name="Rectangle 48">
            <a:extLst>
              <a:ext uri="{FF2B5EF4-FFF2-40B4-BE49-F238E27FC236}">
                <a16:creationId xmlns:a16="http://schemas.microsoft.com/office/drawing/2014/main" id="{1DE0909F-40A4-F6FE-249E-63BA8FE21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20529" name="Rectangle 49">
            <a:extLst>
              <a:ext uri="{FF2B5EF4-FFF2-40B4-BE49-F238E27FC236}">
                <a16:creationId xmlns:a16="http://schemas.microsoft.com/office/drawing/2014/main" id="{C41C1B2D-4846-0177-3D2C-27D69F9D5E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57DCDB5-1E1E-47B0-AF20-EAC7A2EDDD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 dir="d"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20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5" grpId="0"/>
      <p:bldP spid="20526" grpId="0" build="p" bldLvl="5"/>
    </p:bld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82654F0-4A4A-8E8C-6DDE-58D1C67A49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0"/>
              <a:t>Algebra</a:t>
            </a:r>
            <a:br>
              <a:rPr lang="en-US" altLang="en-US" b="0"/>
            </a:br>
            <a:r>
              <a:rPr lang="en-US" altLang="en-US" sz="3600" b="0"/>
              <a:t>Gr. 6</a:t>
            </a:r>
            <a:br>
              <a:rPr lang="en-US" altLang="en-US" b="0"/>
            </a:br>
            <a:endParaRPr lang="en-US" altLang="en-US" b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A6BB4D5-D2E4-CA5F-E9CD-153DB89BC6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0"/>
              <a:t>#1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D40E93-1765-F6CB-08D2-A6F147889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59012"/>
          </a:xfrm>
        </p:spPr>
        <p:txBody>
          <a:bodyPr/>
          <a:lstStyle/>
          <a:p>
            <a:r>
              <a:rPr lang="en-US" altLang="en-US" sz="4800" b="1"/>
              <a:t>Explain the difference between an expression and an equation?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A43F982-B198-B373-0C48-5E1C3AB33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084513"/>
          </a:xfrm>
        </p:spPr>
        <p:txBody>
          <a:bodyPr/>
          <a:lstStyle/>
          <a:p>
            <a:pPr marL="609600" indent="-609600"/>
            <a:r>
              <a:rPr lang="en-US" altLang="en-US" sz="3600" b="1"/>
              <a:t>Answer:</a:t>
            </a:r>
          </a:p>
          <a:p>
            <a:pPr marL="609600" indent="-609600"/>
            <a:r>
              <a:rPr lang="en-US" altLang="en-US" sz="3600" b="1"/>
              <a:t>Equation has an equal sign.</a:t>
            </a:r>
            <a:r>
              <a:rPr lang="en-US" altLang="en-US" sz="3600"/>
              <a:t>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A86E6D-10FD-6D39-CBA7-E4045CD15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573212"/>
          </a:xfrm>
        </p:spPr>
        <p:txBody>
          <a:bodyPr/>
          <a:lstStyle/>
          <a:p>
            <a:br>
              <a:rPr lang="en-US" altLang="en-US" sz="4000" b="1"/>
            </a:br>
            <a:br>
              <a:rPr lang="en-US" altLang="en-US" sz="4000" b="1"/>
            </a:br>
            <a:br>
              <a:rPr lang="en-US" altLang="en-US" sz="4000" b="1"/>
            </a:br>
            <a:r>
              <a:rPr lang="en-US" altLang="en-US" sz="3200" b="1"/>
              <a:t>Which expression represents the number of stamps Sarah has left?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52053F8-C70A-3547-6A3A-642151AFE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Sarah collects stamps and keeps them in envelopes. She had 9 envelopes with a certain number of stamps, </a:t>
            </a:r>
            <a:r>
              <a:rPr lang="en-US" altLang="en-US" b="1" i="1"/>
              <a:t>s, </a:t>
            </a:r>
            <a:r>
              <a:rPr lang="en-US" altLang="en-US" b="1"/>
              <a:t>in each envelope. She sells 3 of the envelopes.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A.   9s - 3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B.  (9 + 3) 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C.  9s - 3s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D.   9s - s - 3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663119D-ECED-0CE8-C775-F1611E100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3146B98-3651-C295-8AFE-7255785A3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b="1"/>
              <a:t>C.  9s - 3s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4E8112-F9F5-45DE-C8E1-83388C369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What is the area of the wall that Keesha will paint?    </a:t>
            </a:r>
            <a:r>
              <a:rPr lang="en-US" altLang="en-US" sz="4000" b="1" i="1"/>
              <a:t> </a:t>
            </a:r>
            <a:endParaRPr lang="en-US" altLang="en-US" sz="4000" i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84C6C1-E0A9-C87A-3B3E-46F358FD5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2.  Keesha will paint one rectangular wall of her bedroom. The wall measures  10 feet by 8 feet. </a:t>
            </a:r>
          </a:p>
          <a:p>
            <a:pPr>
              <a:buFontTx/>
              <a:buNone/>
            </a:pPr>
            <a:r>
              <a:rPr lang="en-US" altLang="en-US" sz="2800" i="1"/>
              <a:t>	A </a:t>
            </a:r>
            <a:r>
              <a:rPr lang="en-US" altLang="en-US" sz="2800"/>
              <a:t>=  </a:t>
            </a:r>
            <a:r>
              <a:rPr lang="en-US" altLang="en-US" sz="2800" i="1"/>
              <a:t>l </a:t>
            </a:r>
            <a:r>
              <a:rPr lang="en-US" altLang="en-US" sz="2800"/>
              <a:t>x </a:t>
            </a:r>
            <a:r>
              <a:rPr lang="en-US" altLang="en-US" sz="2800" i="1"/>
              <a:t>w</a:t>
            </a:r>
            <a:endParaRPr lang="en-US" altLang="en-US" sz="2800"/>
          </a:p>
          <a:p>
            <a:r>
              <a:rPr lang="en-US" altLang="en-US" sz="2800" b="1"/>
              <a:t>A.    18 square feet</a:t>
            </a:r>
            <a:endParaRPr lang="en-US" altLang="en-US" sz="2800"/>
          </a:p>
          <a:p>
            <a:r>
              <a:rPr lang="en-US" altLang="en-US" sz="2800" b="1"/>
              <a:t>B.    64 square feet</a:t>
            </a:r>
          </a:p>
          <a:p>
            <a:r>
              <a:rPr lang="en-US" altLang="en-US" sz="2800" b="1"/>
              <a:t>C.    80 square feet</a:t>
            </a:r>
          </a:p>
          <a:p>
            <a:r>
              <a:rPr lang="en-US" altLang="en-US" sz="2800" b="1"/>
              <a:t>D.   100 square feet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01BD2AF-C004-1990-9253-BC2E576AD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C16CF33-4F10-317C-67A2-EC61FAFD2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b="1"/>
              <a:t>C.    80 square feet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3B6558-98F7-D354-59E8-ABBEB6570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What number should replace n?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494F304-FA9D-3450-BC5D-9FE6B6CDD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If 47 - n = 29, what number should replace n to make the sentence true?</a:t>
            </a:r>
          </a:p>
          <a:p>
            <a:r>
              <a:rPr lang="en-US" altLang="en-US" b="1"/>
              <a:t>	A.  12</a:t>
            </a:r>
          </a:p>
          <a:p>
            <a:r>
              <a:rPr lang="en-US" altLang="en-US" b="1"/>
              <a:t>	B.  18</a:t>
            </a:r>
          </a:p>
          <a:p>
            <a:r>
              <a:rPr lang="en-US" altLang="en-US" b="1"/>
              <a:t>	C.  21</a:t>
            </a:r>
          </a:p>
          <a:p>
            <a:r>
              <a:rPr lang="en-US" altLang="en-US" b="1"/>
              <a:t>	D.  22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78EC0BA-06A4-70EF-5307-6442BC5FF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4E0AA57-7D2F-77A9-8032-35D232043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b="1"/>
              <a:t>B.  18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66330B9-B6DE-23FC-CCFA-582C954B6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725612"/>
          </a:xfrm>
        </p:spPr>
        <p:txBody>
          <a:bodyPr/>
          <a:lstStyle/>
          <a:p>
            <a:r>
              <a:rPr lang="en-US" altLang="en-US" sz="4000" b="1"/>
              <a:t>Write an expression for the number of hummingbirds Lewis saw on Saturday.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D7503E-6CA4-40B1-CF7C-EF5CEF4C2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541713"/>
          </a:xfrm>
        </p:spPr>
        <p:txBody>
          <a:bodyPr/>
          <a:lstStyle/>
          <a:p>
            <a:r>
              <a:rPr lang="en-US" altLang="en-US" b="1"/>
              <a:t>On Friday, Lewis saw a certain number of hummingbirds, </a:t>
            </a:r>
            <a:r>
              <a:rPr lang="en-US" altLang="en-US" b="1" i="1"/>
              <a:t>h</a:t>
            </a:r>
            <a:r>
              <a:rPr lang="en-US" altLang="en-US" b="1"/>
              <a:t>. On Saturday, he saw 3 more than twice the number of hummingbirds he saw on Friday. Write your answer.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DF9C350-20FD-2AEF-DE36-9F46734E6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E83E0B-E19A-44D8-E79E-34031A913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2800" b="1"/>
              <a:t>3 + 2h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120</TotalTime>
  <Words>278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</vt:lpstr>
      <vt:lpstr>Verdana</vt:lpstr>
      <vt:lpstr>Arial</vt:lpstr>
      <vt:lpstr>Balloons</vt:lpstr>
      <vt:lpstr>Algebra Gr. 6 </vt:lpstr>
      <vt:lpstr>   Which expression represents the number of stamps Sarah has left? </vt:lpstr>
      <vt:lpstr>Answer:</vt:lpstr>
      <vt:lpstr>What is the area of the wall that Keesha will paint?     </vt:lpstr>
      <vt:lpstr>Answer:</vt:lpstr>
      <vt:lpstr>What number should replace n?</vt:lpstr>
      <vt:lpstr>Answer:</vt:lpstr>
      <vt:lpstr>Write an expression for the number of hummingbirds Lewis saw on Saturday.</vt:lpstr>
      <vt:lpstr>Answer:</vt:lpstr>
      <vt:lpstr>Explain the difference between an expression and an equation?</vt:lpstr>
    </vt:vector>
  </TitlesOfParts>
  <Company>Lanakila Elementary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</dc:title>
  <dc:creator>ESLL Program Honolulu District</dc:creator>
  <cp:lastModifiedBy>Nayan GRIFFITHS</cp:lastModifiedBy>
  <cp:revision>6</cp:revision>
  <dcterms:created xsi:type="dcterms:W3CDTF">2008-01-09T21:48:15Z</dcterms:created>
  <dcterms:modified xsi:type="dcterms:W3CDTF">2023-03-24T13:28:30Z</dcterms:modified>
</cp:coreProperties>
</file>